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57" r:id="rId3"/>
    <p:sldId id="258" r:id="rId4"/>
    <p:sldId id="259" r:id="rId5"/>
    <p:sldId id="266" r:id="rId6"/>
    <p:sldId id="26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87D8EC-6A6C-8646-9349-E4D7D47898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B9163D-A2C6-4843-ACF1-3CE77ADCF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9C0509-E379-D343-9F19-EA00C7128509}"/>
              </a:ext>
            </a:extLst>
          </p:cNvPr>
          <p:cNvSpPr>
            <a:spLocks noGrp="1" noChangeArrowheads="1"/>
          </p:cNvSpPr>
          <p:nvPr>
            <p:ph type="sldNum" sz="quarter" idx="12"/>
          </p:nvPr>
        </p:nvSpPr>
        <p:spPr>
          <a:ln/>
        </p:spPr>
        <p:txBody>
          <a:bodyPr/>
          <a:lstStyle>
            <a:lvl1pPr>
              <a:defRPr/>
            </a:lvl1pPr>
          </a:lstStyle>
          <a:p>
            <a:fld id="{4BC54D3A-3171-C443-B20D-6AFBDC3CA28E}" type="slidenum">
              <a:rPr lang="en-US" altLang="en-US"/>
              <a:pPr/>
              <a:t>‹#›</a:t>
            </a:fld>
            <a:endParaRPr lang="en-US" altLang="en-US"/>
          </a:p>
        </p:txBody>
      </p:sp>
    </p:spTree>
    <p:extLst>
      <p:ext uri="{BB962C8B-B14F-4D97-AF65-F5344CB8AC3E}">
        <p14:creationId xmlns:p14="http://schemas.microsoft.com/office/powerpoint/2010/main" val="266718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231985-81A4-C746-B581-ACF85F800B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52E8A5-7366-E045-ACBA-C7A360ED9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26449E-371A-A540-A2C4-4149044A7825}"/>
              </a:ext>
            </a:extLst>
          </p:cNvPr>
          <p:cNvSpPr>
            <a:spLocks noGrp="1" noChangeArrowheads="1"/>
          </p:cNvSpPr>
          <p:nvPr>
            <p:ph type="sldNum" sz="quarter" idx="12"/>
          </p:nvPr>
        </p:nvSpPr>
        <p:spPr>
          <a:ln/>
        </p:spPr>
        <p:txBody>
          <a:bodyPr/>
          <a:lstStyle>
            <a:lvl1pPr>
              <a:defRPr/>
            </a:lvl1pPr>
          </a:lstStyle>
          <a:p>
            <a:fld id="{86422A34-E798-6644-8DD3-939C9DAAC9D9}" type="slidenum">
              <a:rPr lang="en-US" altLang="en-US"/>
              <a:pPr/>
              <a:t>‹#›</a:t>
            </a:fld>
            <a:endParaRPr lang="en-US" altLang="en-US"/>
          </a:p>
        </p:txBody>
      </p:sp>
    </p:spTree>
    <p:extLst>
      <p:ext uri="{BB962C8B-B14F-4D97-AF65-F5344CB8AC3E}">
        <p14:creationId xmlns:p14="http://schemas.microsoft.com/office/powerpoint/2010/main" val="63900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45CBA3-3E43-A44E-AB63-5A7019D513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DDD69B-7810-A042-A9AF-F86E5D7E5D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2B4018-6E82-894B-B746-2D587B7E1AB1}"/>
              </a:ext>
            </a:extLst>
          </p:cNvPr>
          <p:cNvSpPr>
            <a:spLocks noGrp="1" noChangeArrowheads="1"/>
          </p:cNvSpPr>
          <p:nvPr>
            <p:ph type="sldNum" sz="quarter" idx="12"/>
          </p:nvPr>
        </p:nvSpPr>
        <p:spPr>
          <a:ln/>
        </p:spPr>
        <p:txBody>
          <a:bodyPr/>
          <a:lstStyle>
            <a:lvl1pPr>
              <a:defRPr/>
            </a:lvl1pPr>
          </a:lstStyle>
          <a:p>
            <a:fld id="{67A1F513-A6CE-A941-B6F7-BA2DF70C6942}" type="slidenum">
              <a:rPr lang="en-US" altLang="en-US"/>
              <a:pPr/>
              <a:t>‹#›</a:t>
            </a:fld>
            <a:endParaRPr lang="en-US" altLang="en-US"/>
          </a:p>
        </p:txBody>
      </p:sp>
    </p:spTree>
    <p:extLst>
      <p:ext uri="{BB962C8B-B14F-4D97-AF65-F5344CB8AC3E}">
        <p14:creationId xmlns:p14="http://schemas.microsoft.com/office/powerpoint/2010/main" val="265422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1A7B36-065D-6341-A9C9-05CB3295A8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E7F00E-7414-9F4E-A59B-ECD0ACA95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50AAE9-541E-B140-B2F3-06D598B84E87}"/>
              </a:ext>
            </a:extLst>
          </p:cNvPr>
          <p:cNvSpPr>
            <a:spLocks noGrp="1" noChangeArrowheads="1"/>
          </p:cNvSpPr>
          <p:nvPr>
            <p:ph type="sldNum" sz="quarter" idx="12"/>
          </p:nvPr>
        </p:nvSpPr>
        <p:spPr>
          <a:ln/>
        </p:spPr>
        <p:txBody>
          <a:bodyPr/>
          <a:lstStyle>
            <a:lvl1pPr>
              <a:defRPr/>
            </a:lvl1pPr>
          </a:lstStyle>
          <a:p>
            <a:fld id="{438F8397-9995-6148-97AD-011A05957100}" type="slidenum">
              <a:rPr lang="en-US" altLang="en-US"/>
              <a:pPr/>
              <a:t>‹#›</a:t>
            </a:fld>
            <a:endParaRPr lang="en-US" altLang="en-US"/>
          </a:p>
        </p:txBody>
      </p:sp>
    </p:spTree>
    <p:extLst>
      <p:ext uri="{BB962C8B-B14F-4D97-AF65-F5344CB8AC3E}">
        <p14:creationId xmlns:p14="http://schemas.microsoft.com/office/powerpoint/2010/main" val="311597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AD9F66-BC20-4349-A0BC-CB9E110413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9EA076-2AB6-BD4D-BA1A-37120EC34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866C1E-AC25-3F41-8100-7FF0D04089BA}"/>
              </a:ext>
            </a:extLst>
          </p:cNvPr>
          <p:cNvSpPr>
            <a:spLocks noGrp="1" noChangeArrowheads="1"/>
          </p:cNvSpPr>
          <p:nvPr>
            <p:ph type="sldNum" sz="quarter" idx="12"/>
          </p:nvPr>
        </p:nvSpPr>
        <p:spPr>
          <a:ln/>
        </p:spPr>
        <p:txBody>
          <a:bodyPr/>
          <a:lstStyle>
            <a:lvl1pPr>
              <a:defRPr/>
            </a:lvl1pPr>
          </a:lstStyle>
          <a:p>
            <a:fld id="{B1DA2A4F-3A36-8648-8229-CDDEB2CA5D91}" type="slidenum">
              <a:rPr lang="en-US" altLang="en-US"/>
              <a:pPr/>
              <a:t>‹#›</a:t>
            </a:fld>
            <a:endParaRPr lang="en-US" altLang="en-US"/>
          </a:p>
        </p:txBody>
      </p:sp>
    </p:spTree>
    <p:extLst>
      <p:ext uri="{BB962C8B-B14F-4D97-AF65-F5344CB8AC3E}">
        <p14:creationId xmlns:p14="http://schemas.microsoft.com/office/powerpoint/2010/main" val="423387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C61131-62E5-C84B-956B-B9F4CAE992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817361-9E47-0745-8E94-CFACF18A5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85AF2B-0A54-004B-A4B3-67D4E14C85B4}"/>
              </a:ext>
            </a:extLst>
          </p:cNvPr>
          <p:cNvSpPr>
            <a:spLocks noGrp="1" noChangeArrowheads="1"/>
          </p:cNvSpPr>
          <p:nvPr>
            <p:ph type="sldNum" sz="quarter" idx="12"/>
          </p:nvPr>
        </p:nvSpPr>
        <p:spPr>
          <a:ln/>
        </p:spPr>
        <p:txBody>
          <a:bodyPr/>
          <a:lstStyle>
            <a:lvl1pPr>
              <a:defRPr/>
            </a:lvl1pPr>
          </a:lstStyle>
          <a:p>
            <a:fld id="{F8D54EEA-7E05-584E-B0BA-109FFF5801C9}" type="slidenum">
              <a:rPr lang="en-US" altLang="en-US"/>
              <a:pPr/>
              <a:t>‹#›</a:t>
            </a:fld>
            <a:endParaRPr lang="en-US" altLang="en-US"/>
          </a:p>
        </p:txBody>
      </p:sp>
    </p:spTree>
    <p:extLst>
      <p:ext uri="{BB962C8B-B14F-4D97-AF65-F5344CB8AC3E}">
        <p14:creationId xmlns:p14="http://schemas.microsoft.com/office/powerpoint/2010/main" val="373149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E394E2-3623-9A4D-B337-623E82B4F9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0B666D-2ECC-E346-AF58-ABAF1CA5ED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019933-7016-034D-91F7-086E72DFBBEE}"/>
              </a:ext>
            </a:extLst>
          </p:cNvPr>
          <p:cNvSpPr>
            <a:spLocks noGrp="1" noChangeArrowheads="1"/>
          </p:cNvSpPr>
          <p:nvPr>
            <p:ph type="sldNum" sz="quarter" idx="12"/>
          </p:nvPr>
        </p:nvSpPr>
        <p:spPr>
          <a:ln/>
        </p:spPr>
        <p:txBody>
          <a:bodyPr/>
          <a:lstStyle>
            <a:lvl1pPr>
              <a:defRPr/>
            </a:lvl1pPr>
          </a:lstStyle>
          <a:p>
            <a:fld id="{1DBFC472-1BF0-2D49-84BD-A21BD1CCD4DB}" type="slidenum">
              <a:rPr lang="en-US" altLang="en-US"/>
              <a:pPr/>
              <a:t>‹#›</a:t>
            </a:fld>
            <a:endParaRPr lang="en-US" altLang="en-US"/>
          </a:p>
        </p:txBody>
      </p:sp>
    </p:spTree>
    <p:extLst>
      <p:ext uri="{BB962C8B-B14F-4D97-AF65-F5344CB8AC3E}">
        <p14:creationId xmlns:p14="http://schemas.microsoft.com/office/powerpoint/2010/main" val="258653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685108-D300-D343-B2D2-C17210C449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D7D873E-3FF8-514E-89D7-F6D62842CD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C762FB-43A6-7343-9FE1-621161E07B2D}"/>
              </a:ext>
            </a:extLst>
          </p:cNvPr>
          <p:cNvSpPr>
            <a:spLocks noGrp="1" noChangeArrowheads="1"/>
          </p:cNvSpPr>
          <p:nvPr>
            <p:ph type="sldNum" sz="quarter" idx="12"/>
          </p:nvPr>
        </p:nvSpPr>
        <p:spPr>
          <a:ln/>
        </p:spPr>
        <p:txBody>
          <a:bodyPr/>
          <a:lstStyle>
            <a:lvl1pPr>
              <a:defRPr/>
            </a:lvl1pPr>
          </a:lstStyle>
          <a:p>
            <a:fld id="{E41C591B-5BA7-AC48-8E69-2F812E633B40}" type="slidenum">
              <a:rPr lang="en-US" altLang="en-US"/>
              <a:pPr/>
              <a:t>‹#›</a:t>
            </a:fld>
            <a:endParaRPr lang="en-US" altLang="en-US"/>
          </a:p>
        </p:txBody>
      </p:sp>
    </p:spTree>
    <p:extLst>
      <p:ext uri="{BB962C8B-B14F-4D97-AF65-F5344CB8AC3E}">
        <p14:creationId xmlns:p14="http://schemas.microsoft.com/office/powerpoint/2010/main" val="338341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175A5C-70B9-2940-BC8F-C8D5958AF1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D67850-B76F-064F-9CA1-A423AF342A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E47DA6-F7AF-634B-9C39-D9D5BFC29702}"/>
              </a:ext>
            </a:extLst>
          </p:cNvPr>
          <p:cNvSpPr>
            <a:spLocks noGrp="1" noChangeArrowheads="1"/>
          </p:cNvSpPr>
          <p:nvPr>
            <p:ph type="sldNum" sz="quarter" idx="12"/>
          </p:nvPr>
        </p:nvSpPr>
        <p:spPr>
          <a:ln/>
        </p:spPr>
        <p:txBody>
          <a:bodyPr/>
          <a:lstStyle>
            <a:lvl1pPr>
              <a:defRPr/>
            </a:lvl1pPr>
          </a:lstStyle>
          <a:p>
            <a:fld id="{8FBC5D2D-9C7D-4545-8F32-02AC895A8AF4}" type="slidenum">
              <a:rPr lang="en-US" altLang="en-US"/>
              <a:pPr/>
              <a:t>‹#›</a:t>
            </a:fld>
            <a:endParaRPr lang="en-US" altLang="en-US"/>
          </a:p>
        </p:txBody>
      </p:sp>
    </p:spTree>
    <p:extLst>
      <p:ext uri="{BB962C8B-B14F-4D97-AF65-F5344CB8AC3E}">
        <p14:creationId xmlns:p14="http://schemas.microsoft.com/office/powerpoint/2010/main" val="387177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3C18EC-0745-E34A-B60B-7CE03AFAA7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380614-C617-1D44-B417-A8422397E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7196F6-473A-204E-BB33-09A15364A5A9}"/>
              </a:ext>
            </a:extLst>
          </p:cNvPr>
          <p:cNvSpPr>
            <a:spLocks noGrp="1" noChangeArrowheads="1"/>
          </p:cNvSpPr>
          <p:nvPr>
            <p:ph type="sldNum" sz="quarter" idx="12"/>
          </p:nvPr>
        </p:nvSpPr>
        <p:spPr>
          <a:ln/>
        </p:spPr>
        <p:txBody>
          <a:bodyPr/>
          <a:lstStyle>
            <a:lvl1pPr>
              <a:defRPr/>
            </a:lvl1pPr>
          </a:lstStyle>
          <a:p>
            <a:fld id="{32B6C4B7-1F25-FC4E-946F-C580B39EF655}" type="slidenum">
              <a:rPr lang="en-US" altLang="en-US"/>
              <a:pPr/>
              <a:t>‹#›</a:t>
            </a:fld>
            <a:endParaRPr lang="en-US" altLang="en-US"/>
          </a:p>
        </p:txBody>
      </p:sp>
    </p:spTree>
    <p:extLst>
      <p:ext uri="{BB962C8B-B14F-4D97-AF65-F5344CB8AC3E}">
        <p14:creationId xmlns:p14="http://schemas.microsoft.com/office/powerpoint/2010/main" val="22279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72F4E9-683C-3544-9597-D9BB210017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D00D44-960A-204E-AE5B-D534A81F96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75740D-ED14-3F40-98EF-AEB00F326E00}"/>
              </a:ext>
            </a:extLst>
          </p:cNvPr>
          <p:cNvSpPr>
            <a:spLocks noGrp="1" noChangeArrowheads="1"/>
          </p:cNvSpPr>
          <p:nvPr>
            <p:ph type="sldNum" sz="quarter" idx="12"/>
          </p:nvPr>
        </p:nvSpPr>
        <p:spPr>
          <a:ln/>
        </p:spPr>
        <p:txBody>
          <a:bodyPr/>
          <a:lstStyle>
            <a:lvl1pPr>
              <a:defRPr/>
            </a:lvl1pPr>
          </a:lstStyle>
          <a:p>
            <a:fld id="{DE095D40-D845-AC4B-A7A5-C986992E0EFD}" type="slidenum">
              <a:rPr lang="en-US" altLang="en-US"/>
              <a:pPr/>
              <a:t>‹#›</a:t>
            </a:fld>
            <a:endParaRPr lang="en-US" altLang="en-US"/>
          </a:p>
        </p:txBody>
      </p:sp>
    </p:spTree>
    <p:extLst>
      <p:ext uri="{BB962C8B-B14F-4D97-AF65-F5344CB8AC3E}">
        <p14:creationId xmlns:p14="http://schemas.microsoft.com/office/powerpoint/2010/main" val="11812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97206E-97A6-554C-9883-5E0C9A4A5E5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AD6D9E-9F1D-0F4B-B830-E64B7D6A6D6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A7CC7E-AA44-E343-A08E-B236E29DBB2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1859A6E8-9DEB-C242-A3F8-B1687D68598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0277769E-9C0F-E146-A433-FF6F72C1362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D47F3C8-7CC7-FF40-BFA1-7C8D90B30C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C9744E-67A6-1542-81BD-F79458E20D94}"/>
              </a:ext>
            </a:extLst>
          </p:cNvPr>
          <p:cNvSpPr>
            <a:spLocks noGrp="1" noChangeArrowheads="1"/>
          </p:cNvSpPr>
          <p:nvPr>
            <p:ph type="ctrTitle"/>
          </p:nvPr>
        </p:nvSpPr>
        <p:spPr/>
        <p:txBody>
          <a:bodyPr/>
          <a:lstStyle/>
          <a:p>
            <a:pPr eaLnBrk="1" hangingPunct="1"/>
            <a:endParaRPr lang="en-US" altLang="en-US"/>
          </a:p>
        </p:txBody>
      </p:sp>
      <p:sp>
        <p:nvSpPr>
          <p:cNvPr id="2051" name="Rectangle 3">
            <a:extLst>
              <a:ext uri="{FF2B5EF4-FFF2-40B4-BE49-F238E27FC236}">
                <a16:creationId xmlns:a16="http://schemas.microsoft.com/office/drawing/2014/main" id="{2CFFC13A-AE49-FE4E-8F36-E5775DEF7737}"/>
              </a:ext>
            </a:extLst>
          </p:cNvPr>
          <p:cNvSpPr>
            <a:spLocks noGrp="1" noChangeArrowheads="1"/>
          </p:cNvSpPr>
          <p:nvPr>
            <p:ph type="subTitle" idx="1"/>
          </p:nvPr>
        </p:nvSpPr>
        <p:spPr/>
        <p:txBody>
          <a:bodyPr/>
          <a:lstStyle/>
          <a:p>
            <a:pPr eaLnBrk="1" hangingPunct="1"/>
            <a:endParaRPr lang="en-US" altLang="en-US"/>
          </a:p>
        </p:txBody>
      </p:sp>
      <p:pic>
        <p:nvPicPr>
          <p:cNvPr id="2052" name="Picture 4" descr="intro1">
            <a:extLst>
              <a:ext uri="{FF2B5EF4-FFF2-40B4-BE49-F238E27FC236}">
                <a16:creationId xmlns:a16="http://schemas.microsoft.com/office/drawing/2014/main" id="{8E65972E-B0D7-EA46-9C7E-76DB653BE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7C52317C-4D68-7D40-90CA-083981C220C7}"/>
              </a:ext>
            </a:extLst>
          </p:cNvPr>
          <p:cNvSpPr txBox="1">
            <a:spLocks noChangeArrowheads="1"/>
          </p:cNvSpPr>
          <p:nvPr/>
        </p:nvSpPr>
        <p:spPr bwMode="auto">
          <a:xfrm>
            <a:off x="4876800" y="9144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a:solidFill>
                  <a:srgbClr val="FFFFFF"/>
                </a:solidFill>
                <a:latin typeface="Trajan Pro" pitchFamily="18" charset="0"/>
              </a:rPr>
              <a:t> Women in the Bible… and Me</a:t>
            </a:r>
            <a:endParaRPr lang="en-US" altLang="en-US"/>
          </a:p>
        </p:txBody>
      </p:sp>
      <p:sp>
        <p:nvSpPr>
          <p:cNvPr id="2054" name="Text Box 6">
            <a:extLst>
              <a:ext uri="{FF2B5EF4-FFF2-40B4-BE49-F238E27FC236}">
                <a16:creationId xmlns:a16="http://schemas.microsoft.com/office/drawing/2014/main" id="{A14AD15A-CB31-4142-AC98-9526FCCCFAD9}"/>
              </a:ext>
            </a:extLst>
          </p:cNvPr>
          <p:cNvSpPr txBox="1">
            <a:spLocks noChangeArrowheads="1"/>
          </p:cNvSpPr>
          <p:nvPr/>
        </p:nvSpPr>
        <p:spPr bwMode="auto">
          <a:xfrm>
            <a:off x="7219950" y="2590800"/>
            <a:ext cx="1924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FFFF"/>
                </a:solidFill>
                <a:latin typeface="Trajan Pro" pitchFamily="18" charset="0"/>
              </a:rPr>
              <a:t>14 Bible Lessons</a:t>
            </a:r>
          </a:p>
          <a:p>
            <a:pPr eaLnBrk="1" hangingPunct="1"/>
            <a:r>
              <a:rPr lang="en-US" altLang="en-US" sz="1200">
                <a:solidFill>
                  <a:srgbClr val="C9DB1F"/>
                </a:solidFill>
                <a:latin typeface="Trajan Pro" pitchFamily="18" charset="0"/>
              </a:rPr>
              <a:t>For Nurture and Encouragement</a:t>
            </a:r>
          </a:p>
          <a:p>
            <a:pPr eaLnBrk="1" hangingPunct="1"/>
            <a:r>
              <a:rPr lang="en-US" altLang="en-US" sz="1000">
                <a:solidFill>
                  <a:srgbClr val="FFFFFF"/>
                </a:solidFill>
                <a:latin typeface="Trajan Pro" pitchFamily="18" charset="0"/>
              </a:rPr>
              <a:t>1. Deborah</a:t>
            </a:r>
          </a:p>
          <a:p>
            <a:pPr eaLnBrk="1" hangingPunct="1"/>
            <a:r>
              <a:rPr lang="en-US" altLang="en-US" sz="1000">
                <a:solidFill>
                  <a:srgbClr val="FFFFFF"/>
                </a:solidFill>
                <a:latin typeface="Trajan Pro" pitchFamily="18" charset="0"/>
              </a:rPr>
              <a:t>2. Hannah</a:t>
            </a:r>
          </a:p>
          <a:p>
            <a:pPr eaLnBrk="1" hangingPunct="1"/>
            <a:r>
              <a:rPr lang="en-US" altLang="en-US" sz="1000">
                <a:solidFill>
                  <a:srgbClr val="FFFFFF"/>
                </a:solidFill>
                <a:latin typeface="Trajan Pro" pitchFamily="18" charset="0"/>
              </a:rPr>
              <a:t>3. Naomi</a:t>
            </a:r>
          </a:p>
          <a:p>
            <a:pPr eaLnBrk="1" hangingPunct="1"/>
            <a:r>
              <a:rPr lang="en-US" altLang="en-US" sz="1000">
                <a:solidFill>
                  <a:srgbClr val="FFFFFF"/>
                </a:solidFill>
                <a:latin typeface="Trajan Pro" pitchFamily="18" charset="0"/>
              </a:rPr>
              <a:t>4. Abigail</a:t>
            </a:r>
          </a:p>
          <a:p>
            <a:pPr eaLnBrk="1" hangingPunct="1"/>
            <a:r>
              <a:rPr lang="en-US" altLang="en-US" sz="1000">
                <a:solidFill>
                  <a:srgbClr val="FFFFFF"/>
                </a:solidFill>
                <a:latin typeface="Trajan Pro" pitchFamily="18" charset="0"/>
              </a:rPr>
              <a:t>5. Miriam</a:t>
            </a:r>
          </a:p>
          <a:p>
            <a:pPr eaLnBrk="1" hangingPunct="1"/>
            <a:r>
              <a:rPr lang="en-US" altLang="en-US" sz="1000">
                <a:solidFill>
                  <a:srgbClr val="FFFFFF"/>
                </a:solidFill>
                <a:latin typeface="Trajan Pro" pitchFamily="18" charset="0"/>
              </a:rPr>
              <a:t>6. Rahab</a:t>
            </a:r>
          </a:p>
          <a:p>
            <a:pPr eaLnBrk="1" hangingPunct="1"/>
            <a:r>
              <a:rPr lang="en-US" altLang="en-US" sz="1000">
                <a:solidFill>
                  <a:srgbClr val="FFFFFF"/>
                </a:solidFill>
                <a:latin typeface="Trajan Pro" pitchFamily="18" charset="0"/>
              </a:rPr>
              <a:t>7. Mary</a:t>
            </a:r>
          </a:p>
          <a:p>
            <a:pPr eaLnBrk="1" hangingPunct="1"/>
            <a:r>
              <a:rPr lang="en-US" altLang="en-US" sz="1000">
                <a:solidFill>
                  <a:srgbClr val="FFFFFF"/>
                </a:solidFill>
                <a:latin typeface="Trajan Pro" pitchFamily="18" charset="0"/>
              </a:rPr>
              <a:t>8. The Captive Maid</a:t>
            </a:r>
          </a:p>
          <a:p>
            <a:pPr eaLnBrk="1" hangingPunct="1"/>
            <a:r>
              <a:rPr lang="en-US" altLang="en-US" sz="1000">
                <a:solidFill>
                  <a:srgbClr val="FFFFFF"/>
                </a:solidFill>
                <a:latin typeface="Trajan Pro" pitchFamily="18" charset="0"/>
              </a:rPr>
              <a:t>9. Phoebe</a:t>
            </a:r>
          </a:p>
          <a:p>
            <a:pPr eaLnBrk="1" hangingPunct="1"/>
            <a:r>
              <a:rPr lang="en-US" altLang="en-US" sz="1000">
                <a:solidFill>
                  <a:srgbClr val="FFFFFF"/>
                </a:solidFill>
                <a:latin typeface="Trajan Pro" pitchFamily="18" charset="0"/>
              </a:rPr>
              <a:t>10. Lydia</a:t>
            </a:r>
          </a:p>
          <a:p>
            <a:pPr eaLnBrk="1" hangingPunct="1"/>
            <a:r>
              <a:rPr lang="en-US" altLang="en-US" sz="1000">
                <a:solidFill>
                  <a:srgbClr val="FFFFFF"/>
                </a:solidFill>
                <a:latin typeface="Trajan Pro" pitchFamily="18" charset="0"/>
              </a:rPr>
              <a:t>11. Rhoda</a:t>
            </a:r>
          </a:p>
          <a:p>
            <a:pPr eaLnBrk="1" hangingPunct="1"/>
            <a:r>
              <a:rPr lang="en-US" altLang="en-US" sz="1000">
                <a:solidFill>
                  <a:srgbClr val="FFFFFF"/>
                </a:solidFill>
                <a:latin typeface="Trajan Pro" pitchFamily="18" charset="0"/>
              </a:rPr>
              <a:t>12. Anna</a:t>
            </a:r>
          </a:p>
          <a:p>
            <a:pPr eaLnBrk="1" hangingPunct="1"/>
            <a:r>
              <a:rPr lang="en-US" altLang="en-US" sz="1000">
                <a:solidFill>
                  <a:srgbClr val="FFFFFF"/>
                </a:solidFill>
                <a:latin typeface="Trajan Pro" pitchFamily="18" charset="0"/>
              </a:rPr>
              <a:t>13. The Elect Lady</a:t>
            </a:r>
          </a:p>
          <a:p>
            <a:pPr eaLnBrk="1" hangingPunct="1"/>
            <a:r>
              <a:rPr lang="en-US" altLang="en-US" sz="1000">
                <a:solidFill>
                  <a:srgbClr val="FFFFFF"/>
                </a:solidFill>
                <a:latin typeface="Trajan Pro" pitchFamily="18" charset="0"/>
              </a:rPr>
              <a:t>14. The Healed Woman</a:t>
            </a:r>
            <a:endParaRPr lang="en-US" altLang="en-US"/>
          </a:p>
        </p:txBody>
      </p:sp>
      <p:sp>
        <p:nvSpPr>
          <p:cNvPr id="2055" name="Text Box 7">
            <a:extLst>
              <a:ext uri="{FF2B5EF4-FFF2-40B4-BE49-F238E27FC236}">
                <a16:creationId xmlns:a16="http://schemas.microsoft.com/office/drawing/2014/main" id="{E0D10E9E-459F-094D-9360-3F1FA6BB4476}"/>
              </a:ext>
            </a:extLst>
          </p:cNvPr>
          <p:cNvSpPr txBox="1">
            <a:spLocks noChangeArrowheads="1"/>
          </p:cNvSpPr>
          <p:nvPr/>
        </p:nvSpPr>
        <p:spPr bwMode="auto">
          <a:xfrm>
            <a:off x="4876800" y="2133600"/>
            <a:ext cx="2200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rgbClr val="457737"/>
                </a:solidFill>
                <a:latin typeface="Trajan Pro" pitchFamily="18" charset="0"/>
              </a:rPr>
              <a:t>Written by Evelyn Glass</a:t>
            </a:r>
          </a:p>
          <a:p>
            <a:pPr algn="ctr" eaLnBrk="1" hangingPunct="1"/>
            <a:r>
              <a:rPr lang="en-US" altLang="en-US" sz="900">
                <a:solidFill>
                  <a:srgbClr val="457737"/>
                </a:solidFill>
                <a:latin typeface="Trajan Pro" pitchFamily="18" charset="0"/>
              </a:rPr>
              <a:t>Edited by</a:t>
            </a:r>
          </a:p>
          <a:p>
            <a:pPr algn="ctr" eaLnBrk="1" hangingPunct="1"/>
            <a:r>
              <a:rPr lang="en-US" altLang="en-US" sz="900">
                <a:solidFill>
                  <a:srgbClr val="457737"/>
                </a:solidFill>
                <a:latin typeface="Trajan Pro" pitchFamily="18" charset="0"/>
              </a:rPr>
              <a:t>Carolyn luce Kujawa</a:t>
            </a:r>
            <a:endParaRPr lang="en-US" altLang="en-US"/>
          </a:p>
        </p:txBody>
      </p:sp>
      <p:sp>
        <p:nvSpPr>
          <p:cNvPr id="2056" name="Text Box 8">
            <a:extLst>
              <a:ext uri="{FF2B5EF4-FFF2-40B4-BE49-F238E27FC236}">
                <a16:creationId xmlns:a16="http://schemas.microsoft.com/office/drawing/2014/main" id="{21BAAC39-19B8-0E47-AAD4-FB2F39B12A2F}"/>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latin typeface="Garamond" panose="02020404030301010803" pitchFamily="18" charset="0"/>
              </a:rPr>
              <a:t>“Your word is lamp for my feet and a light for my path.”</a:t>
            </a:r>
          </a:p>
          <a:p>
            <a:pPr algn="ctr" eaLnBrk="1" hangingPunct="1"/>
            <a:r>
              <a:rPr lang="en-US" altLang="en-US" sz="1600">
                <a:solidFill>
                  <a:schemeClr val="bg1"/>
                </a:solidFill>
                <a:latin typeface="Garamond" panose="02020404030301010803" pitchFamily="18" charset="0"/>
              </a:rPr>
              <a:t>Psalm 119:105</a:t>
            </a:r>
            <a:endParaRPr lang="en-US" altLang="en-US" sz="2800">
              <a:solidFill>
                <a:schemeClr val="bg1"/>
              </a:solidFill>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91BB0AE9-929B-C445-9B59-D10D4D3EAC19}"/>
              </a:ext>
            </a:extLst>
          </p:cNvPr>
          <p:cNvSpPr>
            <a:spLocks noGrp="1" noChangeArrowheads="1"/>
          </p:cNvSpPr>
          <p:nvPr>
            <p:ph type="body" idx="1"/>
          </p:nvPr>
        </p:nvSpPr>
        <p:spPr>
          <a:xfrm>
            <a:off x="457200" y="1828800"/>
            <a:ext cx="8458200" cy="2743200"/>
          </a:xfrm>
        </p:spPr>
        <p:txBody>
          <a:bodyPr/>
          <a:lstStyle/>
          <a:p>
            <a:pPr algn="ctr" eaLnBrk="1" hangingPunct="1">
              <a:buFontTx/>
              <a:buNone/>
            </a:pPr>
            <a:r>
              <a:rPr lang="en-US" altLang="en-US">
                <a:latin typeface="Garamond" panose="02020404030301010803" pitchFamily="18" charset="0"/>
              </a:rPr>
              <a:t>Women are important to God. As one studies the Scriptures, it is amazing to discover how many stories of important women God has included in His book. God makes it clear that women are important to Him.</a:t>
            </a:r>
          </a:p>
        </p:txBody>
      </p:sp>
      <p:pic>
        <p:nvPicPr>
          <p:cNvPr id="3075" name="Picture 4" descr="Intro2">
            <a:extLst>
              <a:ext uri="{FF2B5EF4-FFF2-40B4-BE49-F238E27FC236}">
                <a16:creationId xmlns:a16="http://schemas.microsoft.com/office/drawing/2014/main" id="{C093C039-096F-8441-98BA-C832DDBF6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a:extLst>
              <a:ext uri="{FF2B5EF4-FFF2-40B4-BE49-F238E27FC236}">
                <a16:creationId xmlns:a16="http://schemas.microsoft.com/office/drawing/2014/main" id="{CB3F6509-722E-6042-9493-CB1989C60192}"/>
              </a:ext>
            </a:extLst>
          </p:cNvPr>
          <p:cNvSpPr txBox="1">
            <a:spLocks noChangeArrowheads="1"/>
          </p:cNvSpPr>
          <p:nvPr/>
        </p:nvSpPr>
        <p:spPr bwMode="auto">
          <a:xfrm>
            <a:off x="3810000" y="1524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500">
                <a:solidFill>
                  <a:srgbClr val="FFFFFF"/>
                </a:solidFill>
                <a:latin typeface="Trajan Pro" pitchFamily="18" charset="0"/>
              </a:rPr>
              <a:t>“May God give us “eyes to see and ears to hear” as we Explore God’s word either as individuals or as a group.”</a:t>
            </a:r>
          </a:p>
          <a:p>
            <a:pPr eaLnBrk="1" hangingPunct="1"/>
            <a:endParaRPr lang="en-US" altLang="en-US">
              <a:latin typeface="Trajan Pro" pitchFamily="18" charset="0"/>
            </a:endParaRPr>
          </a:p>
        </p:txBody>
      </p:sp>
      <p:pic>
        <p:nvPicPr>
          <p:cNvPr id="3077" name="Picture 6" descr="1050994_73684143">
            <a:extLst>
              <a:ext uri="{FF2B5EF4-FFF2-40B4-BE49-F238E27FC236}">
                <a16:creationId xmlns:a16="http://schemas.microsoft.com/office/drawing/2014/main" id="{42AD9EEA-65AD-F548-8790-313DB0158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4825"/>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5878DB6B-09DC-B741-8D45-234A5D883A67}"/>
              </a:ext>
            </a:extLst>
          </p:cNvPr>
          <p:cNvSpPr>
            <a:spLocks noGrp="1" noChangeArrowheads="1"/>
          </p:cNvSpPr>
          <p:nvPr>
            <p:ph type="body" idx="1"/>
          </p:nvPr>
        </p:nvSpPr>
        <p:spPr/>
        <p:txBody>
          <a:bodyPr/>
          <a:lstStyle/>
          <a:p>
            <a:pPr eaLnBrk="1" hangingPunct="1"/>
            <a:r>
              <a:rPr lang="pt-BR" altLang="en-US">
                <a:latin typeface="Garamond" panose="02020404030301010803" pitchFamily="18" charset="0"/>
              </a:rPr>
              <a:t>It is good to know that other women—the women of the Bible—have walked before us. How wonderful to know these women have left us sure guidelines, practical instruction, wise principles, comfort and hope. The women featured in “</a:t>
            </a:r>
            <a:r>
              <a:rPr lang="pt-BR" altLang="en-US">
                <a:solidFill>
                  <a:srgbClr val="336600"/>
                </a:solidFill>
                <a:latin typeface="Garamond" panose="02020404030301010803" pitchFamily="18" charset="0"/>
              </a:rPr>
              <a:t>The Women in the Bible… and Me”</a:t>
            </a:r>
            <a:r>
              <a:rPr lang="pt-BR" altLang="en-US">
                <a:latin typeface="Garamond" panose="02020404030301010803" pitchFamily="18" charset="0"/>
              </a:rPr>
              <a:t> will help you face your trials, knowing you are not alone</a:t>
            </a:r>
            <a:r>
              <a:rPr lang="en-US" altLang="en-US">
                <a:latin typeface="Garamond" panose="02020404030301010803" pitchFamily="18" charset="0"/>
              </a:rPr>
              <a:t> </a:t>
            </a:r>
          </a:p>
        </p:txBody>
      </p:sp>
      <p:pic>
        <p:nvPicPr>
          <p:cNvPr id="4099" name="Picture 4" descr="Intro2">
            <a:extLst>
              <a:ext uri="{FF2B5EF4-FFF2-40B4-BE49-F238E27FC236}">
                <a16:creationId xmlns:a16="http://schemas.microsoft.com/office/drawing/2014/main" id="{3E5BC488-28D6-994F-B344-2ADD1B794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7C74535B-6D1D-A941-ADA5-C94B89C04D5D}"/>
              </a:ext>
            </a:extLst>
          </p:cNvPr>
          <p:cNvSpPr>
            <a:spLocks noGrp="1" noChangeArrowheads="1"/>
          </p:cNvSpPr>
          <p:nvPr>
            <p:ph type="body" idx="1"/>
          </p:nvPr>
        </p:nvSpPr>
        <p:spPr/>
        <p:txBody>
          <a:bodyPr/>
          <a:lstStyle/>
          <a:p>
            <a:pPr eaLnBrk="1" hangingPunct="1"/>
            <a:r>
              <a:rPr lang="en-US" altLang="en-US">
                <a:latin typeface="Garamond" panose="02020404030301010803" pitchFamily="18" charset="0"/>
              </a:rPr>
              <a:t>Studying the lives of these noteworthy women, you will learn that God has called women to play a significant role in the home, in the church and in the community. You will understand that each woman today is invited to fulfill God’s call to be a blessing—in the home, in the church, and in the community. </a:t>
            </a:r>
          </a:p>
        </p:txBody>
      </p:sp>
      <p:pic>
        <p:nvPicPr>
          <p:cNvPr id="5123" name="Picture 4" descr="Intro2">
            <a:extLst>
              <a:ext uri="{FF2B5EF4-FFF2-40B4-BE49-F238E27FC236}">
                <a16:creationId xmlns:a16="http://schemas.microsoft.com/office/drawing/2014/main" id="{807A9F81-F524-3C48-BCC1-A2857439D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0F89709-EF18-7E46-8805-82E1D14C5F7A}"/>
              </a:ext>
            </a:extLst>
          </p:cNvPr>
          <p:cNvSpPr>
            <a:spLocks noGrp="1" noChangeArrowheads="1"/>
          </p:cNvSpPr>
          <p:nvPr>
            <p:ph type="body" idx="1"/>
          </p:nvPr>
        </p:nvSpPr>
        <p:spPr/>
        <p:txBody>
          <a:bodyPr/>
          <a:lstStyle/>
          <a:p>
            <a:pPr eaLnBrk="1" hangingPunct="1"/>
            <a:r>
              <a:rPr lang="en-US" altLang="en-US">
                <a:latin typeface="Garamond" panose="02020404030301010803" pitchFamily="18" charset="0"/>
              </a:rPr>
              <a:t>You will learn from their mistakes, their success, and their challenges. You will discover that God’s blessings are heaped upon the woman who trusts in the Lord.</a:t>
            </a:r>
            <a:br>
              <a:rPr lang="en-US" altLang="en-US">
                <a:latin typeface="Garamond" panose="02020404030301010803" pitchFamily="18" charset="0"/>
              </a:rPr>
            </a:br>
            <a:endParaRPr lang="en-US" altLang="en-US">
              <a:latin typeface="Garamond" panose="02020404030301010803" pitchFamily="18" charset="0"/>
            </a:endParaRPr>
          </a:p>
        </p:txBody>
      </p:sp>
      <p:pic>
        <p:nvPicPr>
          <p:cNvPr id="6147" name="Picture 4" descr="Intro2">
            <a:extLst>
              <a:ext uri="{FF2B5EF4-FFF2-40B4-BE49-F238E27FC236}">
                <a16:creationId xmlns:a16="http://schemas.microsoft.com/office/drawing/2014/main" id="{AC7CA13A-0840-B741-89CE-EE38FBC5A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1050994_73684143">
            <a:extLst>
              <a:ext uri="{FF2B5EF4-FFF2-40B4-BE49-F238E27FC236}">
                <a16:creationId xmlns:a16="http://schemas.microsoft.com/office/drawing/2014/main" id="{B2D139B9-95F6-BC43-AF41-EE86742D5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4825"/>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1B87705-F42A-D944-A2EC-3AD3401571B6}"/>
              </a:ext>
            </a:extLst>
          </p:cNvPr>
          <p:cNvSpPr>
            <a:spLocks noGrp="1" noChangeArrowheads="1"/>
          </p:cNvSpPr>
          <p:nvPr>
            <p:ph type="body" idx="1"/>
          </p:nvPr>
        </p:nvSpPr>
        <p:spPr/>
        <p:txBody>
          <a:bodyPr/>
          <a:lstStyle/>
          <a:p>
            <a:pPr eaLnBrk="1" hangingPunct="1">
              <a:lnSpc>
                <a:spcPct val="110000"/>
              </a:lnSpc>
            </a:pPr>
            <a:r>
              <a:rPr lang="en-US" altLang="en-US">
                <a:latin typeface="Garamond" panose="02020404030301010803" pitchFamily="18" charset="0"/>
              </a:rPr>
              <a:t>Through the stories of these women of the Bible, God has a message for a woman like you. We pray that this study will help you to know the great value He places on you. May you trust His calling and follow in faith.</a:t>
            </a:r>
          </a:p>
        </p:txBody>
      </p:sp>
      <p:pic>
        <p:nvPicPr>
          <p:cNvPr id="7171" name="Picture 4" descr="Intro2">
            <a:extLst>
              <a:ext uri="{FF2B5EF4-FFF2-40B4-BE49-F238E27FC236}">
                <a16:creationId xmlns:a16="http://schemas.microsoft.com/office/drawing/2014/main" id="{49E663D9-95AF-B943-8CE1-B9A2663B5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366</TotalTime>
  <Words>368</Words>
  <Application>Microsoft Macintosh PowerPoint</Application>
  <PresentationFormat>On-screen Show (4:3)</PresentationFormat>
  <Paragraphs>28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Trajan Pro</vt:lpstr>
      <vt:lpstr>Garamond</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5</cp:revision>
  <dcterms:created xsi:type="dcterms:W3CDTF">2008-11-05T17:07:58Z</dcterms:created>
  <dcterms:modified xsi:type="dcterms:W3CDTF">2018-04-26T23:39:45Z</dcterms:modified>
</cp:coreProperties>
</file>